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88" r:id="rId2"/>
    <p:sldId id="307" r:id="rId3"/>
    <p:sldId id="309" r:id="rId4"/>
    <p:sldId id="311" r:id="rId5"/>
    <p:sldId id="312" r:id="rId6"/>
    <p:sldId id="310" r:id="rId7"/>
    <p:sldId id="313" r:id="rId8"/>
    <p:sldId id="314" r:id="rId9"/>
    <p:sldId id="302" r:id="rId10"/>
    <p:sldId id="317" r:id="rId11"/>
    <p:sldId id="318" r:id="rId12"/>
    <p:sldId id="319" r:id="rId13"/>
    <p:sldId id="320" r:id="rId14"/>
    <p:sldId id="316" r:id="rId15"/>
    <p:sldId id="315" r:id="rId16"/>
    <p:sldId id="308" r:id="rId17"/>
    <p:sldId id="294" r:id="rId18"/>
    <p:sldId id="321" r:id="rId19"/>
    <p:sldId id="334" r:id="rId20"/>
    <p:sldId id="323" r:id="rId21"/>
    <p:sldId id="327" r:id="rId22"/>
    <p:sldId id="326" r:id="rId23"/>
    <p:sldId id="328" r:id="rId24"/>
    <p:sldId id="329" r:id="rId25"/>
    <p:sldId id="325" r:id="rId26"/>
    <p:sldId id="324" r:id="rId27"/>
    <p:sldId id="322" r:id="rId28"/>
    <p:sldId id="330" r:id="rId29"/>
    <p:sldId id="331" r:id="rId30"/>
    <p:sldId id="332" r:id="rId31"/>
    <p:sldId id="333" r:id="rId32"/>
    <p:sldId id="335" r:id="rId33"/>
    <p:sldId id="289" r:id="rId3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80" d="100"/>
          <a:sy n="80" d="100"/>
        </p:scale>
        <p:origin x="145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BAC9C3-ACC1-44F6-8A43-38E792E4D211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57035-69E3-413B-8B14-37E586E838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8333800"/>
      </p:ext>
    </p:extLst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0A5D-02C8-4C41-B12B-652F653B6C62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AB6B-3721-4C02-94D4-6A3E6DD82F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779972"/>
      </p:ext>
    </p:extLst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650A4-9FF0-4754-A5D8-1DAF530DE776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94EB9-A0FC-41D5-B8B0-B6F36734AB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785684"/>
      </p:ext>
    </p:extLst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896B-01C3-47C4-BC27-FE9ECF535536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4BE5D-6672-463E-A23E-C85B73F39C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1539994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237F29-8A80-4D02-9316-D13163BB2882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4BC9-CE9A-46AE-813F-826727F56B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1111141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DEA8-8816-4967-A7D5-A6BD071312DD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87746-362E-4E1F-9C08-764E4A4827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8809109"/>
      </p:ext>
    </p:extLst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8236-3A4B-42B6-8BCD-269669565624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709BB-856E-46FD-B8C7-9DC4E26765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3674222"/>
      </p:ext>
    </p:extLst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0E6A6-280A-45EC-BAAF-8BCACD1390B8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CE3C0-596D-4535-955E-EB6CD4D6C2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5804445"/>
      </p:ext>
    </p:extLst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AD3060-CE53-41AE-84DB-57155A5AA86B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B1FC-16AB-4131-975A-200108B953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5367634"/>
      </p:ext>
    </p:extLst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53DE2-75DC-4870-B9DE-78E943C58D4C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2F1D3-7D5B-4FA2-8553-C8CBAC492A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591565"/>
      </p:ext>
    </p:extLst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7CC64D-08B6-4625-BF38-EE4F7C3D4DFF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4C172-8A51-418B-917C-5369097FDC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6053846"/>
      </p:ext>
    </p:extLst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4EAF9E9-05E3-4559-A48B-2045C112C393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8B4C6BA3-6A8E-4240-B40C-44DE07CFD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099" r:id="rId2"/>
    <p:sldLayoutId id="2147484107" r:id="rId3"/>
    <p:sldLayoutId id="2147484100" r:id="rId4"/>
    <p:sldLayoutId id="2147484101" r:id="rId5"/>
    <p:sldLayoutId id="2147484102" r:id="rId6"/>
    <p:sldLayoutId id="2147484108" r:id="rId7"/>
    <p:sldLayoutId id="2147484103" r:id="rId8"/>
    <p:sldLayoutId id="2147484109" r:id="rId9"/>
    <p:sldLayoutId id="2147484104" r:id="rId10"/>
    <p:sldLayoutId id="2147484105" r:id="rId11"/>
  </p:sldLayoutIdLst>
  <p:transition spd="slow">
    <p:strips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28083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Нові </a:t>
            </a:r>
            <a: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 для бібліотекарів на платформі </a:t>
            </a: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«Дія</a:t>
            </a:r>
            <a:r>
              <a:rPr lang="uk-UA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Освіта»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216896"/>
            <a:ext cx="7772400" cy="2065412"/>
          </a:xfrm>
        </p:spPr>
        <p:txBody>
          <a:bodyPr/>
          <a:lstStyle/>
          <a:p>
            <a:pPr marL="36513">
              <a:spcBef>
                <a:spcPct val="0"/>
              </a:spcBef>
            </a:pPr>
            <a:endParaRPr lang="uk-UA" alt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3">
              <a:spcBef>
                <a:spcPct val="0"/>
              </a:spcBef>
            </a:pPr>
            <a:endParaRPr lang="uk-UA" alt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3">
              <a:spcBef>
                <a:spcPct val="0"/>
              </a:spcBef>
            </a:pPr>
            <a:endParaRPr lang="uk-UA" alt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3">
              <a:spcBef>
                <a:spcPct val="0"/>
              </a:spcBef>
            </a:pPr>
            <a:r>
              <a:rPr lang="uk-UA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Медіатека ліцею № 10 м. Житомира</a:t>
            </a:r>
          </a:p>
          <a:p>
            <a:pPr marL="36513">
              <a:spcBef>
                <a:spcPct val="0"/>
              </a:spcBef>
            </a:pPr>
            <a:r>
              <a:rPr lang="uk-UA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жовтня 2024 року</a:t>
            </a:r>
          </a:p>
        </p:txBody>
      </p:sp>
      <p:pic>
        <p:nvPicPr>
          <p:cNvPr id="61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40322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1" y="3837443"/>
            <a:ext cx="3633528" cy="2493457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2676"/>
            <a:ext cx="3960440" cy="59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12676"/>
            <a:ext cx="36004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58855"/>
      </p:ext>
    </p:extLst>
  </p:cSld>
  <p:clrMapOvr>
    <a:masterClrMapping/>
  </p:clrMapOvr>
  <p:transition spd="slow"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104456" cy="558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4104456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61"/>
      </p:ext>
    </p:extLst>
  </p:cSld>
  <p:clrMapOvr>
    <a:masterClrMapping/>
  </p:clrMapOvr>
  <p:transition spd="slow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3251"/>
          <a:stretch/>
        </p:blipFill>
        <p:spPr>
          <a:xfrm>
            <a:off x="467544" y="476672"/>
            <a:ext cx="3888432" cy="5875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5722"/>
            <a:ext cx="3816424" cy="58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3084"/>
      </p:ext>
    </p:extLst>
  </p:cSld>
  <p:clrMapOvr>
    <a:masterClrMapping/>
  </p:clrMapOvr>
  <p:transition spd="slow"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>
          <a:xfrm>
            <a:off x="539552" y="428667"/>
            <a:ext cx="3240360" cy="5896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b="12697"/>
          <a:stretch/>
        </p:blipFill>
        <p:spPr>
          <a:xfrm>
            <a:off x="4716016" y="428667"/>
            <a:ext cx="3456384" cy="5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40001"/>
      </p:ext>
    </p:extLst>
  </p:cSld>
  <p:clrMapOvr>
    <a:masterClrMapping/>
  </p:clrMapOvr>
  <p:transition spd="slow">
    <p:strip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32448" cy="6552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53650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12547"/>
      </p:ext>
    </p:extLst>
  </p:cSld>
  <p:clrMapOvr>
    <a:masterClrMapping/>
  </p:clrMapOvr>
  <p:transition spd="slow">
    <p:strip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104456" cy="5733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7453"/>
            <a:ext cx="4104456" cy="593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7233"/>
      </p:ext>
    </p:extLst>
  </p:cSld>
  <p:clrMapOvr>
    <a:masterClrMapping/>
  </p:clrMapOvr>
  <p:transition spd="slow"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3"/>
          <a:stretch/>
        </p:blipFill>
        <p:spPr>
          <a:xfrm>
            <a:off x="467544" y="116632"/>
            <a:ext cx="820891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1777"/>
      </p:ext>
    </p:extLst>
  </p:cSld>
  <p:clrMapOvr>
    <a:masterClrMapping/>
  </p:clrMapOvr>
  <p:transition spd="slow"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08911" cy="5400600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77388"/>
      </p:ext>
    </p:extLst>
  </p:cSld>
  <p:clrMapOvr>
    <a:masterClrMapping/>
  </p:clrMapOvr>
  <p:transition spd="slow"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5407"/>
      </p:ext>
    </p:extLst>
  </p:cSld>
  <p:clrMapOvr>
    <a:masterClrMapping/>
  </p:clrMapOvr>
  <p:transition spd="slow"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68025"/>
      </p:ext>
    </p:extLst>
  </p:cSld>
  <p:clrMapOvr>
    <a:masterClrMapping/>
  </p:clrMapOvr>
  <p:transition spd="slow">
    <p:strip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1358"/>
      </p:ext>
    </p:extLst>
  </p:cSld>
  <p:clrMapOvr>
    <a:masterClrMapping/>
  </p:clrMapOvr>
  <p:transition spd="slow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22410"/>
      </p:ext>
    </p:extLst>
  </p:cSld>
  <p:clrMapOvr>
    <a:masterClrMapping/>
  </p:clrMapOvr>
  <p:transition spd="slow">
    <p:strip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5207"/>
      </p:ext>
    </p:extLst>
  </p:cSld>
  <p:clrMapOvr>
    <a:masterClrMapping/>
  </p:clrMapOvr>
  <p:transition spd="slow">
    <p:strip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68105"/>
      </p:ext>
    </p:extLst>
  </p:cSld>
  <p:clrMapOvr>
    <a:masterClrMapping/>
  </p:clrMapOvr>
  <p:transition spd="slow"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05260"/>
      </p:ext>
    </p:extLst>
  </p:cSld>
  <p:clrMapOvr>
    <a:masterClrMapping/>
  </p:clrMapOvr>
  <p:transition spd="slow">
    <p:strip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07529"/>
      </p:ext>
    </p:extLst>
  </p:cSld>
  <p:clrMapOvr>
    <a:masterClrMapping/>
  </p:clrMapOvr>
  <p:transition spd="slow">
    <p:strip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68531"/>
      </p:ext>
    </p:extLst>
  </p:cSld>
  <p:clrMapOvr>
    <a:masterClrMapping/>
  </p:clrMapOvr>
  <p:transition spd="slow">
    <p:strip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01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34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ument_537748008316857914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340768"/>
            <a:ext cx="8280920" cy="46599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789767"/>
            <a:ext cx="703634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Практичне застосування штучного інтелекту</a:t>
            </a:r>
            <a:endParaRPr lang="ru-RU" sz="28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6006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94" y="476672"/>
            <a:ext cx="3888432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50" y="3536631"/>
            <a:ext cx="4464720" cy="2887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5928"/>
            <a:ext cx="3996444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36631"/>
            <a:ext cx="3852428" cy="28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280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892"/>
          <a:stretch/>
        </p:blipFill>
        <p:spPr>
          <a:xfrm>
            <a:off x="539552" y="700697"/>
            <a:ext cx="8107254" cy="51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7148"/>
      </p:ext>
    </p:extLst>
  </p:cSld>
  <p:clrMapOvr>
    <a:masterClrMapping/>
  </p:clrMapOvr>
  <p:transition spd="slow">
    <p:strip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18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78497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58194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19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8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0648"/>
            <a:ext cx="88569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974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7745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620713"/>
            <a:ext cx="7607250" cy="863600"/>
          </a:xfrm>
        </p:spPr>
        <p:txBody>
          <a:bodyPr/>
          <a:lstStyle/>
          <a:p>
            <a:pPr algn="ctr">
              <a:defRPr/>
            </a:pPr>
            <a:r>
              <a:rPr lang="uk-UA" sz="4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4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557338"/>
            <a:ext cx="4319588" cy="4319587"/>
          </a:xfr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210429"/>
            <a:ext cx="8183562" cy="59453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Освітні серіали та симулятори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1" y="156162"/>
            <a:ext cx="4176463" cy="290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3" y="4005064"/>
            <a:ext cx="4176463" cy="293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48" y="202200"/>
            <a:ext cx="4399458" cy="2906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82" y="4005064"/>
            <a:ext cx="4353257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4672058"/>
      </p:ext>
    </p:extLst>
  </p:cSld>
  <p:clrMapOvr>
    <a:masterClrMapping/>
  </p:clrMapOvr>
  <p:transition spd="slow"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3" y="1196752"/>
            <a:ext cx="818356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15742"/>
      </p:ext>
    </p:extLst>
  </p:cSld>
  <p:clrMapOvr>
    <a:masterClrMapping/>
  </p:clrMapOvr>
  <p:transition spd="slow">
    <p:strip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4048"/>
          <a:stretch/>
        </p:blipFill>
        <p:spPr>
          <a:xfrm>
            <a:off x="323529" y="404664"/>
            <a:ext cx="4248472" cy="30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6" y="3789040"/>
            <a:ext cx="4131704" cy="256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9" y="404664"/>
            <a:ext cx="421116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92" y="3789040"/>
            <a:ext cx="4129099" cy="265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91766" y="3382193"/>
            <a:ext cx="5081294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Гайди (поради, інструкції)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923003"/>
      </p:ext>
    </p:extLst>
  </p:cSld>
  <p:clrMapOvr>
    <a:masterClrMapping/>
  </p:clrMapOvr>
  <p:transition spd="slow">
    <p:strip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1925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25909"/>
      </p:ext>
    </p:extLst>
  </p:cSld>
  <p:clrMapOvr>
    <a:masterClrMapping/>
  </p:clrMapOvr>
  <p:transition spd="slow">
    <p:strip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9694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39849"/>
      </p:ext>
    </p:extLst>
  </p:cSld>
  <p:clrMapOvr>
    <a:masterClrMapping/>
  </p:clrMapOvr>
  <p:transition spd="slow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496944" cy="4700326"/>
          </a:xfrm>
          <a:prstGeom prst="rect">
            <a:avLst/>
          </a:prstGeo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</TotalTime>
  <Words>29</Words>
  <Application>Microsoft Office PowerPoint</Application>
  <PresentationFormat>Экран (4:3)</PresentationFormat>
  <Paragraphs>10</Paragraphs>
  <Slides>33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Verdana</vt:lpstr>
      <vt:lpstr>Wingdings 2</vt:lpstr>
      <vt:lpstr>Аспект</vt:lpstr>
      <vt:lpstr>        Нові інструменти для бібліотекарів на платформі  «Дія. Освіта»       </vt:lpstr>
      <vt:lpstr>Презентация PowerPoint</vt:lpstr>
      <vt:lpstr>Презентация PowerPoint</vt:lpstr>
      <vt:lpstr>Освітні серіали та симулятори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Баранюк</dc:creator>
  <cp:lastModifiedBy>Teacher104</cp:lastModifiedBy>
  <cp:revision>89</cp:revision>
  <dcterms:created xsi:type="dcterms:W3CDTF">2012-12-25T19:16:13Z</dcterms:created>
  <dcterms:modified xsi:type="dcterms:W3CDTF">2024-10-30T14:01:49Z</dcterms:modified>
</cp:coreProperties>
</file>